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13"/>
  </p:notesMasterIdLst>
  <p:handoutMasterIdLst>
    <p:handoutMasterId r:id="rId14"/>
  </p:handoutMasterIdLst>
  <p:sldIdLst>
    <p:sldId id="262" r:id="rId4"/>
    <p:sldId id="266" r:id="rId5"/>
    <p:sldId id="267" r:id="rId6"/>
    <p:sldId id="279" r:id="rId7"/>
    <p:sldId id="280" r:id="rId8"/>
    <p:sldId id="265" r:id="rId9"/>
    <p:sldId id="263" r:id="rId10"/>
    <p:sldId id="264" r:id="rId11"/>
    <p:sldId id="269" r:id="rId12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D9D9"/>
    <a:srgbClr val="F2F2F2"/>
    <a:srgbClr val="462340"/>
    <a:srgbClr val="4B374B"/>
    <a:srgbClr val="4A726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3696"/>
  </p:normalViewPr>
  <p:slideViewPr>
    <p:cSldViewPr snapToGrid="0">
      <p:cViewPr varScale="1">
        <p:scale>
          <a:sx n="92" d="100"/>
          <a:sy n="92" d="100"/>
        </p:scale>
        <p:origin x="50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64D114-1254-4975-B6FB-86C684AC42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E5BFF7-CB40-4BE5-B3E1-1D77122113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4EC4C6-A26D-47B7-A8B3-E0CCD3DCE1C8}" type="datetime1">
              <a:rPr lang="en-GB"/>
              <a:pPr>
                <a:defRPr/>
              </a:pPr>
              <a:t>04/05/2020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B3678-8ED4-4962-A959-E56CDBD3B8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6ABA0-4662-4D5E-8946-9609A10E9A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E87CAC2B-E113-4A54-8015-52F61D9C6D56}" type="slidenum">
              <a:rPr lang="en-GB" altLang="pl-PL"/>
              <a:pPr/>
              <a:t>‹#›</a:t>
            </a:fld>
            <a:endParaRPr lang="en-GB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3E20D7-0EAC-4F97-8563-02AA40E326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77E45-4907-4DCE-9629-383CD862352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DA9FE5-0626-4AB8-B53D-23838A658081}" type="datetime1">
              <a:rPr lang="en-GB"/>
              <a:pPr>
                <a:defRPr/>
              </a:pPr>
              <a:t>04/05/2020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9B26B5-602B-4C32-8F75-D5E7BCB0B9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772A59C-1C7F-4AAE-ADE0-7F0FB5DB1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D3235-B817-4044-99AC-5352106409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A0BC4-544F-440A-97A9-5B6E807B9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080B056-CC34-4B62-A27E-7892F2EEAAFA}" type="slidenum">
              <a:rPr lang="en-GB" altLang="pl-PL"/>
              <a:pPr/>
              <a:t>‹#›</a:t>
            </a:fld>
            <a:endParaRPr lang="en-GB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AA5FC9D3-5565-44AF-9709-AA259B28D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A25C8B93-343A-4E0F-A240-52C549B90C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C8467D6A-2711-4035-A994-258E464C73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68AF5C-582F-4AFD-AB4A-52F09CBD2DE8}" type="slidenum">
              <a:rPr lang="en-GB" altLang="pl-PL"/>
              <a:pPr>
                <a:spcBef>
                  <a:spcPct val="0"/>
                </a:spcBef>
              </a:pPr>
              <a:t>1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E282C698-2F67-45BA-B5E9-45E70463A1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D5A4AD4-B4EC-4BB2-BB81-6EC774AF2B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65253700-D2DC-4CF3-AC14-C6C28C9054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6D8534-27D0-418D-9EC2-109E33A28C13}" type="slidenum">
              <a:rPr lang="en-GB" altLang="pl-PL"/>
              <a:pPr>
                <a:spcBef>
                  <a:spcPct val="0"/>
                </a:spcBef>
              </a:pPr>
              <a:t>2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A0A6C6D9-7149-433F-94F4-027AA4C472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D29C3070-9ED4-4B77-8799-546EC1FE4C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3DC12D3F-3828-43BB-A542-45535A3DD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9ECBD4-8599-4A78-AAD3-B29DA1D63C34}" type="slidenum">
              <a:rPr lang="en-GB" altLang="pl-PL"/>
              <a:pPr>
                <a:spcBef>
                  <a:spcPct val="0"/>
                </a:spcBef>
              </a:pPr>
              <a:t>3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6EDD5147-0459-4489-8BB0-5003DC350F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03F5F4D9-32D2-4111-914B-4FD12119C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437A3F0D-4C7B-4D49-9FC6-ADB02951EC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1941D1-BA9A-428E-9EB4-B7CAC895C162}" type="slidenum">
              <a:rPr lang="en-GB" altLang="pl-PL"/>
              <a:pPr>
                <a:spcBef>
                  <a:spcPct val="0"/>
                </a:spcBef>
              </a:pPr>
              <a:t>4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C5D1ACD5-AF40-483C-9B86-C62061A525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18D40053-09E5-4A3C-9928-BE5BDCB25F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CB264484-249E-4C4C-AEBB-100651EE05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6A5D4C-60CE-48DB-A06F-4CA1ED9CD95C}" type="slidenum">
              <a:rPr lang="en-GB" altLang="pl-PL"/>
              <a:pPr>
                <a:spcBef>
                  <a:spcPct val="0"/>
                </a:spcBef>
              </a:pPr>
              <a:t>6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96F360BD-CCC3-4FAD-97D1-A98A538A74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EA0B74FD-D538-4B67-A279-4AC1EF67AE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48FAD1BE-214D-49DC-9E40-97D1341B12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228D8E-10F7-4993-B126-184C7D1C46F2}" type="slidenum">
              <a:rPr lang="en-GB" altLang="pl-PL"/>
              <a:pPr>
                <a:spcBef>
                  <a:spcPct val="0"/>
                </a:spcBef>
              </a:pPr>
              <a:t>7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4F95F4F2-9758-4697-9707-155664B01B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8C7BD9D4-8B1F-4B0C-8C36-030A288F75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CAE3F826-37E3-4866-9097-BA9C56D97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C91E0B-3606-4A19-92AC-EFB34FD05C19}" type="slidenum">
              <a:rPr lang="en-GB" altLang="pl-PL"/>
              <a:pPr>
                <a:spcBef>
                  <a:spcPct val="0"/>
                </a:spcBef>
              </a:pPr>
              <a:t>8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B665DE7A-F9D3-4922-9837-4331FF3637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F58AE433-2FD8-4C90-8E26-DFD20E4B80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99576F41-9E29-4C28-9127-BCC6D1E22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575C2D-FA80-49A8-972D-E7CC12BC91D2}" type="slidenum">
              <a:rPr lang="en-GB" altLang="pl-PL"/>
              <a:pPr>
                <a:spcBef>
                  <a:spcPct val="0"/>
                </a:spcBef>
              </a:pPr>
              <a:t>9</a:t>
            </a:fld>
            <a:endParaRPr lang="en-GB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29DA16C0-E9E6-41D9-BCCD-61BF24400506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0EC747E1-535F-45D5-B695-B2746CA97949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727A6869-7C5E-4E35-BCB0-7D6CA4BC6AC0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1CB5E46D-0C97-430E-A57C-96DDC906742C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6A2BD892-55B8-4E5D-9CEF-233FFCC7E4A2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DBC12640-BC0E-4C60-A0C1-DE70BAB239FC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2" name="Freeform: Shape 25">
            <a:extLst>
              <a:ext uri="{FF2B5EF4-FFF2-40B4-BE49-F238E27FC236}">
                <a16:creationId xmlns:a16="http://schemas.microsoft.com/office/drawing/2014/main" id="{728FB887-13E6-4C25-9404-8EA295C8C76E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id="{A659965C-07E7-4748-95D9-7A822E19A2A8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4448" y="4315968"/>
            <a:ext cx="5029200" cy="886968"/>
          </a:xfrm>
        </p:spPr>
        <p:txBody>
          <a:bodyPr lIns="91440" tIns="4572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 wzorca podtytułu</a:t>
            </a:r>
            <a:endParaRPr lang="en-GB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641140" y="5795479"/>
            <a:ext cx="2915816" cy="258532"/>
          </a:xfrm>
        </p:spPr>
        <p:txBody>
          <a:bodyPr lIns="91440" tIns="4572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0781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3EFD7F2-9A32-48CB-B8B2-F63BCCAC30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133E4BD7-DF62-46CB-B69F-BD246073D3CD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D3FC25E-1C59-4F14-B50A-299C88700EAF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C63A0141-77CA-46F4-B799-62B30DC2849C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BEE3BB5E-9F51-484E-8E4C-CAEC12723018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02C6803E-0048-48A4-B5F3-3631DC9A0145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0AB86432-30B9-4D0C-B8A8-9B1D18E20C67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2" name="Right Triangle 18">
            <a:extLst>
              <a:ext uri="{FF2B5EF4-FFF2-40B4-BE49-F238E27FC236}">
                <a16:creationId xmlns:a16="http://schemas.microsoft.com/office/drawing/2014/main" id="{573C81CD-0C0B-444C-A132-E49C10257B85}"/>
              </a:ext>
            </a:extLst>
          </p:cNvPr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E8E42AF9-DB38-4650-A183-47DE564DC664}"/>
              </a:ext>
            </a:extLst>
          </p:cNvPr>
          <p:cNvSpPr/>
          <p:nvPr/>
        </p:nvSpPr>
        <p:spPr>
          <a:xfrm>
            <a:off x="6511925" y="131763"/>
            <a:ext cx="5416550" cy="54165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851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 rtlCol="0"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0EB62BDB-5CE3-464E-B915-E0FB64A27D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B87DDF-3362-4462-96F3-12E1152C3883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608015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4809261-3E37-4EE9-8D43-D488FDD083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5" name="Freeform: Shape 21">
            <a:extLst>
              <a:ext uri="{FF2B5EF4-FFF2-40B4-BE49-F238E27FC236}">
                <a16:creationId xmlns:a16="http://schemas.microsoft.com/office/drawing/2014/main" id="{518B3231-9DF9-4377-9F49-F42A82F9E682}"/>
              </a:ext>
            </a:extLst>
          </p:cNvPr>
          <p:cNvSpPr/>
          <p:nvPr userDrawn="1"/>
        </p:nvSpPr>
        <p:spPr>
          <a:xfrm rot="19800000">
            <a:off x="-1368425" y="-966788"/>
            <a:ext cx="8281988" cy="3255963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Oval 16">
            <a:extLst>
              <a:ext uri="{FF2B5EF4-FFF2-40B4-BE49-F238E27FC236}">
                <a16:creationId xmlns:a16="http://schemas.microsoft.com/office/drawing/2014/main" id="{E32E83DD-E44A-46C9-A7BE-65F36F87B59D}"/>
              </a:ext>
            </a:extLst>
          </p:cNvPr>
          <p:cNvSpPr/>
          <p:nvPr userDrawn="1"/>
        </p:nvSpPr>
        <p:spPr>
          <a:xfrm>
            <a:off x="423863" y="1400175"/>
            <a:ext cx="3698875" cy="3698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7FFD31-8BE0-4C80-835C-2CA0A8BE523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63" y="1924050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en-GB" sz="9600" b="1" i="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0CE711F1-5D4D-4349-835D-53856B5716B2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9" name="Straight Connector 24">
            <a:extLst>
              <a:ext uri="{FF2B5EF4-FFF2-40B4-BE49-F238E27FC236}">
                <a16:creationId xmlns:a16="http://schemas.microsoft.com/office/drawing/2014/main" id="{346CB5D2-DAAD-4DEE-B1EC-4E64683CF2B0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6">
            <a:extLst>
              <a:ext uri="{FF2B5EF4-FFF2-40B4-BE49-F238E27FC236}">
                <a16:creationId xmlns:a16="http://schemas.microsoft.com/office/drawing/2014/main" id="{A98F10D0-8C7C-41DF-B1BC-FA8BE71B2C4A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602E6F-A4F5-4593-BC48-87B396B7555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9038" y="5154613"/>
            <a:ext cx="800100" cy="1196975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en-GB" sz="9600" b="1" i="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562" y="2409371"/>
            <a:ext cx="6354526" cy="3577863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1F6D58C8-15A5-4788-8BE3-8AD49792C2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EFDF13D-99CC-466E-B155-B9C4E2CF36A9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790986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C9D3A30-A683-4A12-8868-F9A7163A53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5" name="Freeform: Shape 21">
            <a:extLst>
              <a:ext uri="{FF2B5EF4-FFF2-40B4-BE49-F238E27FC236}">
                <a16:creationId xmlns:a16="http://schemas.microsoft.com/office/drawing/2014/main" id="{A87ACEA2-3579-4340-BAD0-7893EF0D4E13}"/>
              </a:ext>
            </a:extLst>
          </p:cNvPr>
          <p:cNvSpPr/>
          <p:nvPr userDrawn="1"/>
        </p:nvSpPr>
        <p:spPr>
          <a:xfrm rot="19800000">
            <a:off x="-1368425" y="-966788"/>
            <a:ext cx="8281988" cy="3255963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Oval 16">
            <a:extLst>
              <a:ext uri="{FF2B5EF4-FFF2-40B4-BE49-F238E27FC236}">
                <a16:creationId xmlns:a16="http://schemas.microsoft.com/office/drawing/2014/main" id="{66A6C38E-C76D-490E-8325-D2BC0DC9B3AB}"/>
              </a:ext>
            </a:extLst>
          </p:cNvPr>
          <p:cNvSpPr/>
          <p:nvPr userDrawn="1"/>
        </p:nvSpPr>
        <p:spPr>
          <a:xfrm>
            <a:off x="423863" y="1400175"/>
            <a:ext cx="3698875" cy="3698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84F9AE-8EAB-4176-872F-6DA7BF545B1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63" y="1924050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en-GB" sz="9600" b="1" i="0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9A9711-D421-4683-AFA3-E16D6D77875A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62F77-14EC-4CF4-85F1-9FEAF1BCEC74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86A62CF9-EDF0-449D-ACA8-E042AB2ADCFE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180311-0A70-4DF3-98CD-2C08F3993C1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7450" y="5157788"/>
            <a:ext cx="800100" cy="1196975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en-GB" sz="9600" b="1" i="0" dirty="0"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562" y="2409371"/>
            <a:ext cx="6354526" cy="3577863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F9606016-0C39-4E53-A2C8-A4B7E5A64E3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D315313-6CB1-4FB4-BB4B-75DE05CC5FFB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981837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Cur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5D915BB8-511A-4B3B-9EC0-1333E1AC8D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5" name="Freeform: Shape 29">
            <a:extLst>
              <a:ext uri="{FF2B5EF4-FFF2-40B4-BE49-F238E27FC236}">
                <a16:creationId xmlns:a16="http://schemas.microsoft.com/office/drawing/2014/main" id="{11DB5325-F72E-4127-9D95-A1B01AEEAAC0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  <a:cs typeface="+mn-cs"/>
            </a:endParaRPr>
          </a:p>
        </p:txBody>
      </p:sp>
      <p:sp>
        <p:nvSpPr>
          <p:cNvPr id="6" name="Freeform: Shape 36">
            <a:extLst>
              <a:ext uri="{FF2B5EF4-FFF2-40B4-BE49-F238E27FC236}">
                <a16:creationId xmlns:a16="http://schemas.microsoft.com/office/drawing/2014/main" id="{8BE42A63-75D3-400D-9F39-4FB2192E0D0D}"/>
              </a:ext>
            </a:extLst>
          </p:cNvPr>
          <p:cNvSpPr/>
          <p:nvPr userDrawn="1"/>
        </p:nvSpPr>
        <p:spPr>
          <a:xfrm>
            <a:off x="0" y="0"/>
            <a:ext cx="4716463" cy="4149725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E2A905-D5F0-4702-8133-B4DA8387773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313" y="4475163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en-GB" sz="9600" b="1" i="0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8" name="Oval 37">
            <a:extLst>
              <a:ext uri="{FF2B5EF4-FFF2-40B4-BE49-F238E27FC236}">
                <a16:creationId xmlns:a16="http://schemas.microsoft.com/office/drawing/2014/main" id="{6FA312D6-942A-4A18-9D5F-974A75EC8552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9" name="Straight Connector 38">
            <a:extLst>
              <a:ext uri="{FF2B5EF4-FFF2-40B4-BE49-F238E27FC236}">
                <a16:creationId xmlns:a16="http://schemas.microsoft.com/office/drawing/2014/main" id="{07B124F6-A217-468E-954F-DF99754CBC57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0">
            <a:extLst>
              <a:ext uri="{FF2B5EF4-FFF2-40B4-BE49-F238E27FC236}">
                <a16:creationId xmlns:a16="http://schemas.microsoft.com/office/drawing/2014/main" id="{EEA048F4-C8CF-4F54-A133-88108F0BD79D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A37C21-91E4-4D4F-8E0E-8216AAB3A0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290300" y="5214938"/>
            <a:ext cx="800100" cy="1109662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defRPr/>
            </a:pPr>
            <a:r>
              <a:rPr lang="en-GB" sz="9600" b="1" i="0" dirty="0"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770" y="4752155"/>
            <a:ext cx="9680574" cy="1310968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0" rtlCol="0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C9E30B82-235A-4E7A-B238-08A994E68A8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B684A669-CB50-4B95-BF0B-5F3C7C6EC6AA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157134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>
            <a:extLst>
              <a:ext uri="{FF2B5EF4-FFF2-40B4-BE49-F238E27FC236}">
                <a16:creationId xmlns:a16="http://schemas.microsoft.com/office/drawing/2014/main" id="{C9B17B62-85A0-4F13-9D70-12D5A5252E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0A2DEFFA-13E9-41A1-A57B-C32BEBEBB821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47E06308-44B3-43F6-834D-F4F25EA47802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C1C766D1-61E5-40CF-A3D1-6DDF07A85E58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298CADDA-F82D-4B95-9A6C-F0544B2DF664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0251629F-AD0B-4F5A-8BF3-70BD75DFEB83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FB956AAF-F7DE-4312-9DB4-52D99C77936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82795B2A-8E47-406D-A946-B4664AFBCBE0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8906E04E-81F4-4CB5-861E-F90B5E88693F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03515115-9910-4E40-AE18-2978FCCAA923}"/>
              </a:ext>
            </a:extLst>
          </p:cNvPr>
          <p:cNvCxnSpPr/>
          <p:nvPr userDrawn="1"/>
        </p:nvCxnSpPr>
        <p:spPr>
          <a:xfrm>
            <a:off x="4516438" y="4422775"/>
            <a:ext cx="0" cy="15859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2" descr="User">
            <a:extLst>
              <a:ext uri="{FF2B5EF4-FFF2-40B4-BE49-F238E27FC236}">
                <a16:creationId xmlns:a16="http://schemas.microsoft.com/office/drawing/2014/main" id="{C24CA356-05CD-430A-BED5-6A16B22FA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4451350"/>
            <a:ext cx="219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phic 23" descr="Envelope">
            <a:extLst>
              <a:ext uri="{FF2B5EF4-FFF2-40B4-BE49-F238E27FC236}">
                <a16:creationId xmlns:a16="http://schemas.microsoft.com/office/drawing/2014/main" id="{F0E88BD1-8B50-4466-BE69-0FD11D43E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5324475"/>
            <a:ext cx="219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24" descr="Smart phone">
            <a:extLst>
              <a:ext uri="{FF2B5EF4-FFF2-40B4-BE49-F238E27FC236}">
                <a16:creationId xmlns:a16="http://schemas.microsoft.com/office/drawing/2014/main" id="{AB13C014-4DD6-4DDA-9BD8-BA904932F3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4887913"/>
            <a:ext cx="219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phic 25" descr="Link">
            <a:extLst>
              <a:ext uri="{FF2B5EF4-FFF2-40B4-BE49-F238E27FC236}">
                <a16:creationId xmlns:a16="http://schemas.microsoft.com/office/drawing/2014/main" id="{31E8C1E4-351E-45A3-8F8E-B2F3594CCD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5748338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677266" y="4422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77266" y="48592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77266" y="5295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7266" y="5732272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66262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>
            <a:extLst>
              <a:ext uri="{FF2B5EF4-FFF2-40B4-BE49-F238E27FC236}">
                <a16:creationId xmlns:a16="http://schemas.microsoft.com/office/drawing/2014/main" id="{FABEFF99-7DE9-42F5-939D-C539A84E4C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05492CC5-B961-4060-AA72-6DFB10970160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793EB87C-70DA-4CA9-BFDB-835B9AD2873E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149C3FC8-D850-4C47-B28B-793562DE3B88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74442C7F-FFA6-43E4-8E25-7FFB2EEEF623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13ECD439-151D-4516-93DD-6F5E385D9FDF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09496C57-B7EC-477F-B119-41334BA707AE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C7BDEA56-6118-44D8-822D-5FC1F4824813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7D787117-3D73-4058-9315-CAFB9AEF273D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FBF0170D-D7B4-4D0E-85E7-DBBCB47C4FAF}"/>
              </a:ext>
            </a:extLst>
          </p:cNvPr>
          <p:cNvCxnSpPr/>
          <p:nvPr userDrawn="1"/>
        </p:nvCxnSpPr>
        <p:spPr>
          <a:xfrm>
            <a:off x="4516438" y="4422775"/>
            <a:ext cx="0" cy="15859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2" descr="User">
            <a:extLst>
              <a:ext uri="{FF2B5EF4-FFF2-40B4-BE49-F238E27FC236}">
                <a16:creationId xmlns:a16="http://schemas.microsoft.com/office/drawing/2014/main" id="{33917846-E261-4712-8CF1-62F266ABA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4451350"/>
            <a:ext cx="219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phic 23" descr="Envelope">
            <a:extLst>
              <a:ext uri="{FF2B5EF4-FFF2-40B4-BE49-F238E27FC236}">
                <a16:creationId xmlns:a16="http://schemas.microsoft.com/office/drawing/2014/main" id="{6DC88F5D-3E65-42D2-AC3D-C56D3D051D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5324475"/>
            <a:ext cx="219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24" descr="Smart phone">
            <a:extLst>
              <a:ext uri="{FF2B5EF4-FFF2-40B4-BE49-F238E27FC236}">
                <a16:creationId xmlns:a16="http://schemas.microsoft.com/office/drawing/2014/main" id="{BDDF4597-3512-4A67-939F-7D857A3E74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4887913"/>
            <a:ext cx="219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phic 25" descr="Link">
            <a:extLst>
              <a:ext uri="{FF2B5EF4-FFF2-40B4-BE49-F238E27FC236}">
                <a16:creationId xmlns:a16="http://schemas.microsoft.com/office/drawing/2014/main" id="{A77064C7-EB2A-4F52-8D24-0FDC8D89D8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5748338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677266" y="4422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77266" y="48592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77266" y="5295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7266" y="5732272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84573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A80344C6-72A2-4076-9AE2-8850FE0C1BDB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6BCAB1AB-E870-4BC4-840D-8E50931E148B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BA87EB0F-B2BC-4FE9-8A92-0C862055BB1E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0E9E4D72-7D3D-4930-8784-95B98A86708C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2F594A50-D698-40D7-A17A-13E74AF6FE5C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CDA95CB6-1F6B-4FF5-BE0B-3B4EA07A8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0" name="Freeform: Shape 25">
            <a:extLst>
              <a:ext uri="{FF2B5EF4-FFF2-40B4-BE49-F238E27FC236}">
                <a16:creationId xmlns:a16="http://schemas.microsoft.com/office/drawing/2014/main" id="{0818BE50-833E-40CF-95B6-B37D9E24454F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DA9BF796-1CDE-48E8-B0EC-2BC37D8E5BD1}"/>
              </a:ext>
            </a:extLst>
          </p:cNvPr>
          <p:cNvSpPr/>
          <p:nvPr userDrawn="1"/>
        </p:nvSpPr>
        <p:spPr>
          <a:xfrm>
            <a:off x="2673350" y="20638"/>
            <a:ext cx="6845300" cy="68437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FDC09395-5F99-4697-B176-6EDBA6F5A6E0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4448" y="4315968"/>
            <a:ext cx="5029200" cy="886968"/>
          </a:xfrm>
        </p:spPr>
        <p:txBody>
          <a:bodyPr lIns="91440" tIns="4572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 wzorca podtytułu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22145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>
            <a:extLst>
              <a:ext uri="{FF2B5EF4-FFF2-40B4-BE49-F238E27FC236}">
                <a16:creationId xmlns:a16="http://schemas.microsoft.com/office/drawing/2014/main" id="{26E9FD55-4F31-4F38-B604-3BF8E816255A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20">
              <a:extLst>
                <a:ext uri="{FF2B5EF4-FFF2-40B4-BE49-F238E27FC236}">
                  <a16:creationId xmlns:a16="http://schemas.microsoft.com/office/drawing/2014/main" id="{EA498291-923A-4223-B69C-69BF8D9FD399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F0FC86A3-5883-4129-B3AE-0FE5DA22BA6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25">
              <a:extLst>
                <a:ext uri="{FF2B5EF4-FFF2-40B4-BE49-F238E27FC236}">
                  <a16:creationId xmlns:a16="http://schemas.microsoft.com/office/drawing/2014/main" id="{2032E552-B60C-4B8E-A56F-86AB52039131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26">
              <a:extLst>
                <a:ext uri="{FF2B5EF4-FFF2-40B4-BE49-F238E27FC236}">
                  <a16:creationId xmlns:a16="http://schemas.microsoft.com/office/drawing/2014/main" id="{C557667C-EA6B-4F78-ADBF-6EDD0E8AF4EE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29">
              <a:extLst>
                <a:ext uri="{FF2B5EF4-FFF2-40B4-BE49-F238E27FC236}">
                  <a16:creationId xmlns:a16="http://schemas.microsoft.com/office/drawing/2014/main" id="{72ED2EFA-027C-460F-A585-3C576D38609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30">
              <a:extLst>
                <a:ext uri="{FF2B5EF4-FFF2-40B4-BE49-F238E27FC236}">
                  <a16:creationId xmlns:a16="http://schemas.microsoft.com/office/drawing/2014/main" id="{F1EEF6FF-2312-40B7-A8FB-14082F6BA667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31">
              <a:extLst>
                <a:ext uri="{FF2B5EF4-FFF2-40B4-BE49-F238E27FC236}">
                  <a16:creationId xmlns:a16="http://schemas.microsoft.com/office/drawing/2014/main" id="{F41F3F3C-D9EE-468E-AF1E-7D4ED121E899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2" name="Rectangle 32">
            <a:extLst>
              <a:ext uri="{FF2B5EF4-FFF2-40B4-BE49-F238E27FC236}">
                <a16:creationId xmlns:a16="http://schemas.microsoft.com/office/drawing/2014/main" id="{652CFE2A-EA62-4A4C-9393-C8C9280EF91A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3" name="Oval 22">
            <a:extLst>
              <a:ext uri="{FF2B5EF4-FFF2-40B4-BE49-F238E27FC236}">
                <a16:creationId xmlns:a16="http://schemas.microsoft.com/office/drawing/2014/main" id="{40D561FA-6298-4634-A52B-9BC74493D705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4" name="Straight Connector 23">
            <a:extLst>
              <a:ext uri="{FF2B5EF4-FFF2-40B4-BE49-F238E27FC236}">
                <a16:creationId xmlns:a16="http://schemas.microsoft.com/office/drawing/2014/main" id="{6167BDF4-C095-467D-89AC-AE0884EFD2EB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3">
            <a:extLst>
              <a:ext uri="{FF2B5EF4-FFF2-40B4-BE49-F238E27FC236}">
                <a16:creationId xmlns:a16="http://schemas.microsoft.com/office/drawing/2014/main" id="{56D1804C-1D08-492A-8704-354CA9A4E81F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46">
            <a:extLst>
              <a:ext uri="{FF2B5EF4-FFF2-40B4-BE49-F238E27FC236}">
                <a16:creationId xmlns:a16="http://schemas.microsoft.com/office/drawing/2014/main" id="{51BB4F1C-B795-4A2E-A3C4-8304F6372A98}"/>
              </a:ext>
            </a:extLst>
          </p:cNvPr>
          <p:cNvSpPr/>
          <p:nvPr userDrawn="1"/>
        </p:nvSpPr>
        <p:spPr>
          <a:xfrm>
            <a:off x="0" y="-15875"/>
            <a:ext cx="3981450" cy="2505075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7" name="Freeform: Shape 44">
            <a:extLst>
              <a:ext uri="{FF2B5EF4-FFF2-40B4-BE49-F238E27FC236}">
                <a16:creationId xmlns:a16="http://schemas.microsoft.com/office/drawing/2014/main" id="{1AAB7642-A932-47B6-B682-548D5F9C6F88}"/>
              </a:ext>
            </a:extLst>
          </p:cNvPr>
          <p:cNvSpPr/>
          <p:nvPr userDrawn="1"/>
        </p:nvSpPr>
        <p:spPr>
          <a:xfrm>
            <a:off x="0" y="-15875"/>
            <a:ext cx="3795713" cy="2241550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7A6E9413-B67A-4416-8948-5D95CCE8D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253D46-4906-46E7-BA35-F27886E66833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085084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>
            <a:extLst>
              <a:ext uri="{FF2B5EF4-FFF2-40B4-BE49-F238E27FC236}">
                <a16:creationId xmlns:a16="http://schemas.microsoft.com/office/drawing/2014/main" id="{69A5759A-FE67-45F6-93BE-4B10B76F734E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6" name="Rectangle 20">
              <a:extLst>
                <a:ext uri="{FF2B5EF4-FFF2-40B4-BE49-F238E27FC236}">
                  <a16:creationId xmlns:a16="http://schemas.microsoft.com/office/drawing/2014/main" id="{8EE8D4E5-D2C6-4C83-A500-C4AFC8C10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21">
              <a:extLst>
                <a:ext uri="{FF2B5EF4-FFF2-40B4-BE49-F238E27FC236}">
                  <a16:creationId xmlns:a16="http://schemas.microsoft.com/office/drawing/2014/main" id="{4634D077-3D0B-458C-9A57-450A753A767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30FF60F4-1DF1-4056-9016-2AA4D83F6207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E731976A-0E37-471A-8D9A-9F88A2DFDD2E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3FBA341B-216B-442E-8D28-67FEDFD91D16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30">
              <a:extLst>
                <a:ext uri="{FF2B5EF4-FFF2-40B4-BE49-F238E27FC236}">
                  <a16:creationId xmlns:a16="http://schemas.microsoft.com/office/drawing/2014/main" id="{81CB0809-E1D2-4E3B-BDAA-AF0F445BCE20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31">
              <a:extLst>
                <a:ext uri="{FF2B5EF4-FFF2-40B4-BE49-F238E27FC236}">
                  <a16:creationId xmlns:a16="http://schemas.microsoft.com/office/drawing/2014/main" id="{7B8BA079-9100-4EAD-BFBC-7FEAB8A0F241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3" name="Rectangle 32">
            <a:extLst>
              <a:ext uri="{FF2B5EF4-FFF2-40B4-BE49-F238E27FC236}">
                <a16:creationId xmlns:a16="http://schemas.microsoft.com/office/drawing/2014/main" id="{93A6BD5A-C134-4E23-8B6A-3D432DE31B52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Oval 22">
            <a:extLst>
              <a:ext uri="{FF2B5EF4-FFF2-40B4-BE49-F238E27FC236}">
                <a16:creationId xmlns:a16="http://schemas.microsoft.com/office/drawing/2014/main" id="{3B4C10AD-CF1B-4E97-849B-95DC2D7832D6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4BF395D3-425A-4281-8230-F1C0C5EA8B14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3">
            <a:extLst>
              <a:ext uri="{FF2B5EF4-FFF2-40B4-BE49-F238E27FC236}">
                <a16:creationId xmlns:a16="http://schemas.microsoft.com/office/drawing/2014/main" id="{C0810485-ADCB-4D34-8401-7A9319F10CC6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42">
            <a:extLst>
              <a:ext uri="{FF2B5EF4-FFF2-40B4-BE49-F238E27FC236}">
                <a16:creationId xmlns:a16="http://schemas.microsoft.com/office/drawing/2014/main" id="{CE3F48B9-A1BF-49B9-8C40-30378A099837}"/>
              </a:ext>
            </a:extLst>
          </p:cNvPr>
          <p:cNvSpPr/>
          <p:nvPr userDrawn="1"/>
        </p:nvSpPr>
        <p:spPr>
          <a:xfrm>
            <a:off x="0" y="0"/>
            <a:ext cx="4587875" cy="2419350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8" name="Freeform: Shape 40">
            <a:extLst>
              <a:ext uri="{FF2B5EF4-FFF2-40B4-BE49-F238E27FC236}">
                <a16:creationId xmlns:a16="http://schemas.microsoft.com/office/drawing/2014/main" id="{A323871A-C465-4636-A3ED-F3C66E1FB496}"/>
              </a:ext>
            </a:extLst>
          </p:cNvPr>
          <p:cNvSpPr/>
          <p:nvPr userDrawn="1"/>
        </p:nvSpPr>
        <p:spPr>
          <a:xfrm>
            <a:off x="0" y="0"/>
            <a:ext cx="4341813" cy="2228850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E7E134B0-0154-4E6D-87AB-C4979BFE2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5D026-C13F-4DD1-A39C-2DCBBE53C28F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0721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19653AD9-14EA-4783-A1A1-291F64AB1F3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B9E422B5-71BA-4908-9A2D-9D6731FAD398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4C4B979F-3E28-442A-AC05-7D76C1FC52F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8F631F6E-5F05-4DF9-851C-80544ECDDB4C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0A884D28-8944-4A8C-829B-8EED8E4CEAD5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9D2A1A0A-333F-471A-89DA-4FAE8B0FB4A4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26B1018E-F83D-4FEA-8DA6-AF621B413D1D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C5B3FCAE-FD2B-4A02-B863-5C81BEC38DCE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3" name="Rectangle 19">
            <a:extLst>
              <a:ext uri="{FF2B5EF4-FFF2-40B4-BE49-F238E27FC236}">
                <a16:creationId xmlns:a16="http://schemas.microsoft.com/office/drawing/2014/main" id="{EC9B4DF8-CF58-469A-9B4F-A9987E5F0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Freeform: Shape 26">
            <a:extLst>
              <a:ext uri="{FF2B5EF4-FFF2-40B4-BE49-F238E27FC236}">
                <a16:creationId xmlns:a16="http://schemas.microsoft.com/office/drawing/2014/main" id="{0AC3FA01-C3F5-46A7-BA55-4C6CC16545DC}"/>
              </a:ext>
            </a:extLst>
          </p:cNvPr>
          <p:cNvSpPr/>
          <p:nvPr/>
        </p:nvSpPr>
        <p:spPr>
          <a:xfrm>
            <a:off x="5322888" y="998538"/>
            <a:ext cx="6869112" cy="5859462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274320" tIns="640080" rtlCol="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04419"/>
            <a:ext cx="5144927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680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8">
            <a:extLst>
              <a:ext uri="{FF2B5EF4-FFF2-40B4-BE49-F238E27FC236}">
                <a16:creationId xmlns:a16="http://schemas.microsoft.com/office/drawing/2014/main" id="{B44DC153-82F9-4F00-BCBB-2655C9399910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8" name="Rectangle 20">
              <a:extLst>
                <a:ext uri="{FF2B5EF4-FFF2-40B4-BE49-F238E27FC236}">
                  <a16:creationId xmlns:a16="http://schemas.microsoft.com/office/drawing/2014/main" id="{85BE75E8-43FD-41A8-BCAF-5CFCC6E06FBD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3ECCC7E3-00AD-470F-971C-6359C21BEB0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25">
              <a:extLst>
                <a:ext uri="{FF2B5EF4-FFF2-40B4-BE49-F238E27FC236}">
                  <a16:creationId xmlns:a16="http://schemas.microsoft.com/office/drawing/2014/main" id="{7A22B62A-E341-4EC1-A2A9-6D4EC0EE8643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26">
              <a:extLst>
                <a:ext uri="{FF2B5EF4-FFF2-40B4-BE49-F238E27FC236}">
                  <a16:creationId xmlns:a16="http://schemas.microsoft.com/office/drawing/2014/main" id="{00C3EC87-5AF1-44BD-B102-94A73FD433D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C112E921-956C-4EA2-8A87-07F454953C92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3" name="Rectangle 30">
              <a:extLst>
                <a:ext uri="{FF2B5EF4-FFF2-40B4-BE49-F238E27FC236}">
                  <a16:creationId xmlns:a16="http://schemas.microsoft.com/office/drawing/2014/main" id="{732602BE-9A7F-41C9-B09B-F4CC9AEFD853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4" name="Rectangle 31">
              <a:extLst>
                <a:ext uri="{FF2B5EF4-FFF2-40B4-BE49-F238E27FC236}">
                  <a16:creationId xmlns:a16="http://schemas.microsoft.com/office/drawing/2014/main" id="{CB3D8FE2-F1F3-42D7-BBA5-90F746983F53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5" name="Rectangle 32">
            <a:extLst>
              <a:ext uri="{FF2B5EF4-FFF2-40B4-BE49-F238E27FC236}">
                <a16:creationId xmlns:a16="http://schemas.microsoft.com/office/drawing/2014/main" id="{E7BBE7BE-D113-45D2-A9AC-F0ECD8FBC989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" name="Oval 22">
            <a:extLst>
              <a:ext uri="{FF2B5EF4-FFF2-40B4-BE49-F238E27FC236}">
                <a16:creationId xmlns:a16="http://schemas.microsoft.com/office/drawing/2014/main" id="{55E8685F-273B-4B6E-A28E-CCBCF558ECCF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768CD5DE-4092-4FEC-B7F9-E980D4A56DEB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3">
            <a:extLst>
              <a:ext uri="{FF2B5EF4-FFF2-40B4-BE49-F238E27FC236}">
                <a16:creationId xmlns:a16="http://schemas.microsoft.com/office/drawing/2014/main" id="{083C41C8-B2A0-428A-A766-8D61CCB9CB9E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42">
            <a:extLst>
              <a:ext uri="{FF2B5EF4-FFF2-40B4-BE49-F238E27FC236}">
                <a16:creationId xmlns:a16="http://schemas.microsoft.com/office/drawing/2014/main" id="{511C37B6-878B-4DDE-941B-08BA20263C5E}"/>
              </a:ext>
            </a:extLst>
          </p:cNvPr>
          <p:cNvSpPr/>
          <p:nvPr userDrawn="1"/>
        </p:nvSpPr>
        <p:spPr>
          <a:xfrm>
            <a:off x="0" y="0"/>
            <a:ext cx="4587875" cy="2419350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" name="Freeform: Shape 40">
            <a:extLst>
              <a:ext uri="{FF2B5EF4-FFF2-40B4-BE49-F238E27FC236}">
                <a16:creationId xmlns:a16="http://schemas.microsoft.com/office/drawing/2014/main" id="{E578C489-41E2-4CF3-A66A-EB71591D4A93}"/>
              </a:ext>
            </a:extLst>
          </p:cNvPr>
          <p:cNvSpPr/>
          <p:nvPr userDrawn="1"/>
        </p:nvSpPr>
        <p:spPr>
          <a:xfrm>
            <a:off x="0" y="0"/>
            <a:ext cx="4341813" cy="2228850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35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37" name="Content Placeholder 5"/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Slide Number Placeholder 13">
            <a:extLst>
              <a:ext uri="{FF2B5EF4-FFF2-40B4-BE49-F238E27FC236}">
                <a16:creationId xmlns:a16="http://schemas.microsoft.com/office/drawing/2014/main" id="{8C59A512-89F1-4084-B3E2-968F47E8BC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1EC7C2-B093-41BA-A69F-1AFEC4C282CE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224808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08D0131E-C6A0-4AF2-B963-18A91ED011AD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94A2C444-1DA3-4619-8A5E-A02E17C78061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4CF37919-B055-41C7-9ABE-DFBB3A83FC20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B0DD2059-36A9-4E58-B4E4-AF5557C7019E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63350EB3-AA89-49C6-87CA-238AF045BD2D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5FC612D-55CE-454B-A070-D55046AFE52A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1A3EF652-D59D-465F-BA2E-BD07495BF07C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1DAFBC3E-E67F-4712-9C73-E3556BFBCBC7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3" name="Rectangle 19">
            <a:extLst>
              <a:ext uri="{FF2B5EF4-FFF2-40B4-BE49-F238E27FC236}">
                <a16:creationId xmlns:a16="http://schemas.microsoft.com/office/drawing/2014/main" id="{F087DB85-7BB9-4F52-8EB4-09388ED65B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Freeform: Shape 26">
            <a:extLst>
              <a:ext uri="{FF2B5EF4-FFF2-40B4-BE49-F238E27FC236}">
                <a16:creationId xmlns:a16="http://schemas.microsoft.com/office/drawing/2014/main" id="{D5B77C5D-E462-432E-83FB-EC5D90632F65}"/>
              </a:ext>
            </a:extLst>
          </p:cNvPr>
          <p:cNvSpPr/>
          <p:nvPr/>
        </p:nvSpPr>
        <p:spPr>
          <a:xfrm>
            <a:off x="5322888" y="998538"/>
            <a:ext cx="6869112" cy="5859462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274320" tIns="64008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04419"/>
            <a:ext cx="5144927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rIns="0" bIns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997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4C6879B8-D2C7-4C33-A2D0-CFD1884FD3CC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FEA8B6F-55F0-44C4-9157-6B82B9BD2CB4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A13EB270-DC23-4AA6-8B1F-C61C76C7EBAB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9F6FC37-6826-43B9-9319-05A269FE7584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B276C73F-4554-445E-832C-1F94E99BEAB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855D133D-2C2C-4F28-BF74-2517A3B39567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77742446-7F2B-4912-8569-B2FD0829C0F9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9976D902-3850-42A4-81F8-58669026D813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F13AFF62-4748-4F20-AD6F-653DEA614379}"/>
              </a:ext>
            </a:extLst>
          </p:cNvPr>
          <p:cNvSpPr/>
          <p:nvPr userDrawn="1"/>
        </p:nvSpPr>
        <p:spPr>
          <a:xfrm>
            <a:off x="4846638" y="0"/>
            <a:ext cx="7345362" cy="6907213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98FE4E15-B1C3-496D-9895-BF2D7DBF0F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5" name="Freeform: Shape 17">
            <a:extLst>
              <a:ext uri="{FF2B5EF4-FFF2-40B4-BE49-F238E27FC236}">
                <a16:creationId xmlns:a16="http://schemas.microsoft.com/office/drawing/2014/main" id="{9E6B9270-4BDC-4AF7-87AF-8BEFA1622C81}"/>
              </a:ext>
            </a:extLst>
          </p:cNvPr>
          <p:cNvSpPr/>
          <p:nvPr userDrawn="1"/>
        </p:nvSpPr>
        <p:spPr>
          <a:xfrm>
            <a:off x="5322888" y="314325"/>
            <a:ext cx="6869112" cy="6592888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274320" tIns="640080"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4419"/>
            <a:ext cx="4006532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40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C642744C-F1C6-43BB-8242-35ABEA6FB21C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3" name="Rectangle 20">
              <a:extLst>
                <a:ext uri="{FF2B5EF4-FFF2-40B4-BE49-F238E27FC236}">
                  <a16:creationId xmlns:a16="http://schemas.microsoft.com/office/drawing/2014/main" id="{3D92C277-016E-4213-BE53-1823ADF7A397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4" name="Rectangle 21">
              <a:extLst>
                <a:ext uri="{FF2B5EF4-FFF2-40B4-BE49-F238E27FC236}">
                  <a16:creationId xmlns:a16="http://schemas.microsoft.com/office/drawing/2014/main" id="{08C9D5C6-E571-4DE1-A268-E11304676739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5" name="Rectangle 25">
              <a:extLst>
                <a:ext uri="{FF2B5EF4-FFF2-40B4-BE49-F238E27FC236}">
                  <a16:creationId xmlns:a16="http://schemas.microsoft.com/office/drawing/2014/main" id="{9A97F7AA-08D3-4FF7-83F5-ADA9204E81C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6" name="Rectangle 26">
              <a:extLst>
                <a:ext uri="{FF2B5EF4-FFF2-40B4-BE49-F238E27FC236}">
                  <a16:creationId xmlns:a16="http://schemas.microsoft.com/office/drawing/2014/main" id="{F07C4FB6-F93B-4EDE-9576-B731D557BB6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A31917DE-438D-4833-9840-827B280C0EF7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30">
              <a:extLst>
                <a:ext uri="{FF2B5EF4-FFF2-40B4-BE49-F238E27FC236}">
                  <a16:creationId xmlns:a16="http://schemas.microsoft.com/office/drawing/2014/main" id="{47030FCD-A3CE-437B-BCF5-79FFBDAFAA94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31">
              <a:extLst>
                <a:ext uri="{FF2B5EF4-FFF2-40B4-BE49-F238E27FC236}">
                  <a16:creationId xmlns:a16="http://schemas.microsoft.com/office/drawing/2014/main" id="{303EDA51-DA25-4566-9499-88A748890CF9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0" name="Rectangle 32">
            <a:extLst>
              <a:ext uri="{FF2B5EF4-FFF2-40B4-BE49-F238E27FC236}">
                <a16:creationId xmlns:a16="http://schemas.microsoft.com/office/drawing/2014/main" id="{8388703F-360C-4055-BAC2-5A60A0FF262F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1" name="Oval 22">
            <a:extLst>
              <a:ext uri="{FF2B5EF4-FFF2-40B4-BE49-F238E27FC236}">
                <a16:creationId xmlns:a16="http://schemas.microsoft.com/office/drawing/2014/main" id="{D2CF2ED0-8FAB-4BD5-89BD-4F890AD7D32E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2" name="Straight Connector 23">
            <a:extLst>
              <a:ext uri="{FF2B5EF4-FFF2-40B4-BE49-F238E27FC236}">
                <a16:creationId xmlns:a16="http://schemas.microsoft.com/office/drawing/2014/main" id="{181E0612-1CE1-4E9E-AEEB-1B7783CA51E5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3">
            <a:extLst>
              <a:ext uri="{FF2B5EF4-FFF2-40B4-BE49-F238E27FC236}">
                <a16:creationId xmlns:a16="http://schemas.microsoft.com/office/drawing/2014/main" id="{0F52B9F7-A216-4585-B652-BEDF3085F112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9F13E5D-51FE-4DCA-90E7-182BA64D7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E6CA00-3166-4F20-BC37-463575DDF85E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82469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88517B44-5701-4FF4-9CF9-64FEB4D682CF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60FA8C4-A45C-4B4C-A5C4-B07B8F6AC02A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B9A4EE9C-1825-4CED-946F-2BC9A456FC54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E4C8E281-8A62-4948-A967-36EABF170F7F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E0AC1D21-421D-4CB0-B6A8-A05489537DFA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9962366D-A447-4EBC-8639-4A0BDDBCE1C4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B672DD47-ABBA-40AF-B539-BF687919F544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C8F9E331-CA1F-4E30-8A42-CC20AA70C046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4" name="Rectangle 19">
            <a:extLst>
              <a:ext uri="{FF2B5EF4-FFF2-40B4-BE49-F238E27FC236}">
                <a16:creationId xmlns:a16="http://schemas.microsoft.com/office/drawing/2014/main" id="{A084C036-E70D-4999-9EAC-C6D452091C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5" name="Freeform: Shape 37">
            <a:extLst>
              <a:ext uri="{FF2B5EF4-FFF2-40B4-BE49-F238E27FC236}">
                <a16:creationId xmlns:a16="http://schemas.microsoft.com/office/drawing/2014/main" id="{F757CB30-8415-4745-8603-26C6F2D7FF78}"/>
              </a:ext>
            </a:extLst>
          </p:cNvPr>
          <p:cNvSpPr/>
          <p:nvPr userDrawn="1"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" name="Oval 22">
            <a:extLst>
              <a:ext uri="{FF2B5EF4-FFF2-40B4-BE49-F238E27FC236}">
                <a16:creationId xmlns:a16="http://schemas.microsoft.com/office/drawing/2014/main" id="{EFB08C65-03DC-4DF0-AD52-35E599EAE8AD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8E204449-A513-4C4B-A11D-1CABD23BA0C0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9">
            <a:extLst>
              <a:ext uri="{FF2B5EF4-FFF2-40B4-BE49-F238E27FC236}">
                <a16:creationId xmlns:a16="http://schemas.microsoft.com/office/drawing/2014/main" id="{C12121BD-6C20-4FF6-83C8-2A57DA01A641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39"/>
          <p:cNvSpPr>
            <a:spLocks noGrp="1"/>
          </p:cNvSpPr>
          <p:nvPr>
            <p:ph type="pic" sz="quarter" idx="14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tIns="1097280" rIns="91440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E584886A-2CA1-442D-BDAC-B908284DBE7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33A35708-6A10-4847-931C-3D4AF01AFB9D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78561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>
            <a:extLst>
              <a:ext uri="{FF2B5EF4-FFF2-40B4-BE49-F238E27FC236}">
                <a16:creationId xmlns:a16="http://schemas.microsoft.com/office/drawing/2014/main" id="{CA469182-7BE3-4E27-A2E6-AFA70C12991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7" name="Rectangle 20">
              <a:extLst>
                <a:ext uri="{FF2B5EF4-FFF2-40B4-BE49-F238E27FC236}">
                  <a16:creationId xmlns:a16="http://schemas.microsoft.com/office/drawing/2014/main" id="{C5A49EEF-116D-47BA-9C45-CF2F19F7653F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id="{805AC72C-2D22-467B-8315-406E390410D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8E141C30-A38B-4183-A714-126FBE34C1CE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26">
              <a:extLst>
                <a:ext uri="{FF2B5EF4-FFF2-40B4-BE49-F238E27FC236}">
                  <a16:creationId xmlns:a16="http://schemas.microsoft.com/office/drawing/2014/main" id="{503A774E-B977-4D26-B773-268D417C52F3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29">
              <a:extLst>
                <a:ext uri="{FF2B5EF4-FFF2-40B4-BE49-F238E27FC236}">
                  <a16:creationId xmlns:a16="http://schemas.microsoft.com/office/drawing/2014/main" id="{83B5A38D-5764-4611-9231-8E62FA5E7F07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30">
              <a:extLst>
                <a:ext uri="{FF2B5EF4-FFF2-40B4-BE49-F238E27FC236}">
                  <a16:creationId xmlns:a16="http://schemas.microsoft.com/office/drawing/2014/main" id="{F04D1320-7A7C-4F91-9676-6508B7951B42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3" name="Rectangle 31">
              <a:extLst>
                <a:ext uri="{FF2B5EF4-FFF2-40B4-BE49-F238E27FC236}">
                  <a16:creationId xmlns:a16="http://schemas.microsoft.com/office/drawing/2014/main" id="{CBC5FA0C-72C8-486B-A8D6-F9D311A4F58B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4" name="Rectangle 32">
            <a:extLst>
              <a:ext uri="{FF2B5EF4-FFF2-40B4-BE49-F238E27FC236}">
                <a16:creationId xmlns:a16="http://schemas.microsoft.com/office/drawing/2014/main" id="{5E5E9090-64C4-4F81-B546-46B82E86BF3C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5" name="Freeform: Shape 39">
            <a:extLst>
              <a:ext uri="{FF2B5EF4-FFF2-40B4-BE49-F238E27FC236}">
                <a16:creationId xmlns:a16="http://schemas.microsoft.com/office/drawing/2014/main" id="{2E70D07E-5EF4-4326-90AC-F3BBA50305A6}"/>
              </a:ext>
            </a:extLst>
          </p:cNvPr>
          <p:cNvSpPr/>
          <p:nvPr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" name="Oval 22">
            <a:extLst>
              <a:ext uri="{FF2B5EF4-FFF2-40B4-BE49-F238E27FC236}">
                <a16:creationId xmlns:a16="http://schemas.microsoft.com/office/drawing/2014/main" id="{908656CE-8BF6-4A02-91D0-4B52631F1E2F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D063F61E-F129-4F12-A042-7C694BE51FD3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3">
            <a:extLst>
              <a:ext uri="{FF2B5EF4-FFF2-40B4-BE49-F238E27FC236}">
                <a16:creationId xmlns:a16="http://schemas.microsoft.com/office/drawing/2014/main" id="{5317C490-04BE-463D-9352-F518BA095104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41"/>
          <p:cNvSpPr>
            <a:spLocks noGrp="1"/>
          </p:cNvSpPr>
          <p:nvPr>
            <p:ph type="pic" sz="quarter" idx="14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tIns="1097280" rIns="91440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9" name="Slide Number Placeholder 13">
            <a:extLst>
              <a:ext uri="{FF2B5EF4-FFF2-40B4-BE49-F238E27FC236}">
                <a16:creationId xmlns:a16="http://schemas.microsoft.com/office/drawing/2014/main" id="{ED3EE370-DAF7-4071-8F10-21DE7550956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2F27B05-792F-4884-A9BF-4CBEE666093C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75807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46FC47-88BC-488F-A7EB-DE444CC8166E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B0F61-8831-45C7-95CE-00AC899CDE3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0E3D3D-C774-4A7B-8D17-119CF0E37A0E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8919C3-40E1-449F-9D43-A293D322B03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6A1378-E1EF-4C06-B1F3-D8C925BDDAC4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03E764-0A2E-4A1F-87DC-8CD4DB0E13DF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EEB64DE6-5EC5-40BE-87D6-D6CC250B9A17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3E76599E-327B-4D47-9169-38F13410913F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2" name="Rectangle 19">
            <a:extLst>
              <a:ext uri="{FF2B5EF4-FFF2-40B4-BE49-F238E27FC236}">
                <a16:creationId xmlns:a16="http://schemas.microsoft.com/office/drawing/2014/main" id="{3C404269-E433-412B-A7CD-D3E81EE899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3" name="Freeform: Shape 37">
            <a:extLst>
              <a:ext uri="{FF2B5EF4-FFF2-40B4-BE49-F238E27FC236}">
                <a16:creationId xmlns:a16="http://schemas.microsoft.com/office/drawing/2014/main" id="{0C9549E8-1A44-4C1E-A00D-B1C031B6AF74}"/>
              </a:ext>
            </a:extLst>
          </p:cNvPr>
          <p:cNvSpPr/>
          <p:nvPr userDrawn="1"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Oval 22">
            <a:extLst>
              <a:ext uri="{FF2B5EF4-FFF2-40B4-BE49-F238E27FC236}">
                <a16:creationId xmlns:a16="http://schemas.microsoft.com/office/drawing/2014/main" id="{80F97802-1C5A-48E9-BF66-1A0547209BA4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7BF4BBBA-46FC-470A-81D2-1C3957BD9202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9">
            <a:extLst>
              <a:ext uri="{FF2B5EF4-FFF2-40B4-BE49-F238E27FC236}">
                <a16:creationId xmlns:a16="http://schemas.microsoft.com/office/drawing/2014/main" id="{4F5F481F-CDCE-445A-8699-3877F4407F0F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39"/>
          <p:cNvSpPr>
            <a:spLocks noGrp="1"/>
          </p:cNvSpPr>
          <p:nvPr>
            <p:ph type="pic" sz="quarter" idx="14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tIns="1097280" rIns="91440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62229B17-39BF-405F-B9D1-FA78E83E9F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4DB94754-972A-407F-847C-BC7A64F82E9E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80397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6FB9FD84-EFBA-43EC-8B4E-8CBAA3991EB7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525D574-0A75-4BB1-8C0F-B892FEF6E0CB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05346EDB-D295-4CF3-B491-6BE5EB1825D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3319BBFB-4E97-411E-9E06-EFE1D7372459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F6914A05-53CA-4796-B1B8-96D4C096D3D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2F8E0A34-52F6-4DA5-B455-EC53046ABAE1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239DAE3D-B48C-4F47-9741-746F56C2260E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97A68B20-1A84-42E0-8075-8C7DB3C0D95B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4" name="Rectangle 19">
            <a:extLst>
              <a:ext uri="{FF2B5EF4-FFF2-40B4-BE49-F238E27FC236}">
                <a16:creationId xmlns:a16="http://schemas.microsoft.com/office/drawing/2014/main" id="{13420B3C-E25F-4D0E-AA20-B825729016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5" name="Oval 20">
            <a:extLst>
              <a:ext uri="{FF2B5EF4-FFF2-40B4-BE49-F238E27FC236}">
                <a16:creationId xmlns:a16="http://schemas.microsoft.com/office/drawing/2014/main" id="{E02A5A9C-B275-44C4-AB8F-939A484F7F32}"/>
              </a:ext>
            </a:extLst>
          </p:cNvPr>
          <p:cNvSpPr/>
          <p:nvPr/>
        </p:nvSpPr>
        <p:spPr>
          <a:xfrm>
            <a:off x="6494463" y="106363"/>
            <a:ext cx="5640387" cy="5641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" name="Oval 22">
            <a:extLst>
              <a:ext uri="{FF2B5EF4-FFF2-40B4-BE49-F238E27FC236}">
                <a16:creationId xmlns:a16="http://schemas.microsoft.com/office/drawing/2014/main" id="{F1A9D9F1-60CC-49E9-9F34-B09E2E3FF6E5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8" name="Straight Connector 24">
            <a:extLst>
              <a:ext uri="{FF2B5EF4-FFF2-40B4-BE49-F238E27FC236}">
                <a16:creationId xmlns:a16="http://schemas.microsoft.com/office/drawing/2014/main" id="{CE6C25F3-BC7E-4196-86A3-BD129541BE77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8">
            <a:extLst>
              <a:ext uri="{FF2B5EF4-FFF2-40B4-BE49-F238E27FC236}">
                <a16:creationId xmlns:a16="http://schemas.microsoft.com/office/drawing/2014/main" id="{A76275E9-698F-4831-A34C-95C02389758D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04419"/>
            <a:ext cx="5910095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1" name="Slide Number Placeholder 13">
            <a:extLst>
              <a:ext uri="{FF2B5EF4-FFF2-40B4-BE49-F238E27FC236}">
                <a16:creationId xmlns:a16="http://schemas.microsoft.com/office/drawing/2014/main" id="{C927091C-1ED2-4766-AE22-D7B82F6E1D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054BC2E-80A1-4C94-8030-62DB381C0F4D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10228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2431F25C-1824-49AB-A14F-AE270893F770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76CABAA1-19F8-4A96-9EF5-85395BBCDB2A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FE7B2495-B7E5-4F30-9336-9E97405A3F5A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28395395-E898-46EE-B5D9-4B52B0FCBBAA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5E698D59-8CFB-494B-B96D-134AC007366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AD36616E-41EE-4F53-BBD3-D6A55E41712E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D8805D77-513F-4849-94FD-22798CA944B0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B006D68E-18BF-4FDC-AA10-5B2D2612ADD7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4" name="Rectangle 19">
            <a:extLst>
              <a:ext uri="{FF2B5EF4-FFF2-40B4-BE49-F238E27FC236}">
                <a16:creationId xmlns:a16="http://schemas.microsoft.com/office/drawing/2014/main" id="{1DF3CBCE-E7D6-413C-9777-20168472DD2D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5" name="Oval 20">
            <a:extLst>
              <a:ext uri="{FF2B5EF4-FFF2-40B4-BE49-F238E27FC236}">
                <a16:creationId xmlns:a16="http://schemas.microsoft.com/office/drawing/2014/main" id="{E1FD8125-6829-488F-BD73-C61636E40AEC}"/>
              </a:ext>
            </a:extLst>
          </p:cNvPr>
          <p:cNvSpPr/>
          <p:nvPr/>
        </p:nvSpPr>
        <p:spPr>
          <a:xfrm>
            <a:off x="6494463" y="106363"/>
            <a:ext cx="5640387" cy="5641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" name="Oval 22">
            <a:extLst>
              <a:ext uri="{FF2B5EF4-FFF2-40B4-BE49-F238E27FC236}">
                <a16:creationId xmlns:a16="http://schemas.microsoft.com/office/drawing/2014/main" id="{DED7ED5C-29FB-4EF5-A44C-B3BDD3B4FAA0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18" name="Straight Connector 24">
            <a:extLst>
              <a:ext uri="{FF2B5EF4-FFF2-40B4-BE49-F238E27FC236}">
                <a16:creationId xmlns:a16="http://schemas.microsoft.com/office/drawing/2014/main" id="{0ABD05CE-AEE9-4A42-B569-4C076D6EABC4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1">
            <a:extLst>
              <a:ext uri="{FF2B5EF4-FFF2-40B4-BE49-F238E27FC236}">
                <a16:creationId xmlns:a16="http://schemas.microsoft.com/office/drawing/2014/main" id="{1802C486-289D-4A96-B9F4-A6DBDEDD1C50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04419"/>
            <a:ext cx="5910095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1" name="Slide Number Placeholder 13">
            <a:extLst>
              <a:ext uri="{FF2B5EF4-FFF2-40B4-BE49-F238E27FC236}">
                <a16:creationId xmlns:a16="http://schemas.microsoft.com/office/drawing/2014/main" id="{0AC68B46-E8E5-45BA-91BF-4C43D3EC106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07BA144-C6CB-414C-8D86-848D5048056E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72456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2685339-17F6-4302-80E5-2DD2A1E5F6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BBCF5F45-F202-4208-A1EA-F287AF936688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40B9F08A-B3F0-4489-9E0B-377B85433F1B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70D1FF71-5E09-4D81-AF84-CB839FAD32F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ED1F31BE-FF6D-4FCB-9CC7-0542858285DC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14FEAA4-A91A-4931-853F-D5EFE79714C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85540358-43FD-4CBC-9756-A99B74652153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2" name="Right Triangle 18">
            <a:extLst>
              <a:ext uri="{FF2B5EF4-FFF2-40B4-BE49-F238E27FC236}">
                <a16:creationId xmlns:a16="http://schemas.microsoft.com/office/drawing/2014/main" id="{5BE84EA8-88AC-4CDE-A131-B94D6CF47DAE}"/>
              </a:ext>
            </a:extLst>
          </p:cNvPr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155645A4-F41C-415B-8BBF-786686B84584}"/>
              </a:ext>
            </a:extLst>
          </p:cNvPr>
          <p:cNvSpPr/>
          <p:nvPr/>
        </p:nvSpPr>
        <p:spPr>
          <a:xfrm>
            <a:off x="6511925" y="131763"/>
            <a:ext cx="5416550" cy="5416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645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53413FE-C847-45A2-B836-0EE05CEFE8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12A57F77-F2BE-41D8-9C8B-AE7AE46DD7EF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E552744E-2E09-4122-BA5E-0BA917E03D29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10DBC525-D96D-44F7-BA34-68C3E1BA8DA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4F32E278-A381-49D4-AAE2-307E86E5D79A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955D07C5-B671-4464-A332-4DAD91F3C5BD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7CD22E7C-1312-4E15-8F9A-144215698BF4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1" name="Right Triangle 18">
            <a:extLst>
              <a:ext uri="{FF2B5EF4-FFF2-40B4-BE49-F238E27FC236}">
                <a16:creationId xmlns:a16="http://schemas.microsoft.com/office/drawing/2014/main" id="{E0750485-CFA3-404D-A4B4-54C765F19899}"/>
              </a:ext>
            </a:extLst>
          </p:cNvPr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l-PL" noProof="0"/>
              <a:t>Kliknij, aby edytować styl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9627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0338C02-01F4-41EB-907B-7ABF9A681D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39763" y="500063"/>
            <a:ext cx="10980737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44E71CE-BC48-4366-8CC1-901632AFC5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39763" y="2522538"/>
            <a:ext cx="1098073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Click to edit Master text styles</a:t>
            </a:r>
          </a:p>
          <a:p>
            <a:pPr lvl="1"/>
            <a:r>
              <a:rPr lang="en-GB" altLang="pl-PL"/>
              <a:t>Second level</a:t>
            </a:r>
          </a:p>
          <a:p>
            <a:pPr lvl="2"/>
            <a:r>
              <a:rPr lang="en-GB" altLang="pl-PL"/>
              <a:t>Third level</a:t>
            </a:r>
          </a:p>
          <a:p>
            <a:pPr lvl="3"/>
            <a:r>
              <a:rPr lang="en-GB" altLang="pl-PL"/>
              <a:t>Fourth level</a:t>
            </a:r>
          </a:p>
          <a:p>
            <a:pPr lvl="4"/>
            <a:r>
              <a:rPr lang="en-GB" altLang="pl-PL"/>
              <a:t>Fifth level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60DE6D-5D2F-4168-BFDB-4B88EF0EF780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13DEEB-7C5D-48A4-B3CB-95183E42A321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0ED62A22-F638-484F-B971-E2154899C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563" y="6327775"/>
            <a:ext cx="388937" cy="393700"/>
          </a:xfrm>
          <a:prstGeom prst="rect">
            <a:avLst/>
          </a:prstGeom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1"/>
                </a:solidFill>
              </a:defRPr>
            </a:lvl1pPr>
          </a:lstStyle>
          <a:p>
            <a:fld id="{73C2C681-444A-4ABD-B544-FA7BCF8E3D8F}" type="slidenum">
              <a:rPr lang="en-GB" altLang="pl-PL"/>
              <a:pPr/>
              <a:t>‹#›</a:t>
            </a:fld>
            <a:endParaRPr lang="en-GB" altLang="pl-P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2F1E01-84CC-4696-9F4E-644074BEB3DA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2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  <p:sldLayoutId id="2147484039" r:id="rId18"/>
    <p:sldLayoutId id="2147484040" r:id="rId19"/>
    <p:sldLayoutId id="2147484041" r:id="rId20"/>
    <p:sldLayoutId id="2147484042" r:id="rId21"/>
    <p:sldLayoutId id="2147484043" r:id="rId22"/>
    <p:sldLayoutId id="2147484044" r:id="rId2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audio" Target="file:///C:\Users\olga-\Desktop\Mozdzer,%20Danielsson%20%20Fresco%20-%20Smells%20Like%20Teen%20Spirit%20(Nirvana%20Cover)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D4E384-9944-4AFF-8BE4-0337BBABA1F2}"/>
              </a:ext>
            </a:extLst>
          </p:cNvPr>
          <p:cNvSpPr/>
          <p:nvPr/>
        </p:nvSpPr>
        <p:spPr>
          <a:xfrm>
            <a:off x="703263" y="887413"/>
            <a:ext cx="1801812" cy="657225"/>
          </a:xfrm>
          <a:prstGeom prst="roundRect">
            <a:avLst>
              <a:gd name="adj" fmla="val 8785"/>
            </a:avLst>
          </a:prstGeom>
          <a:solidFill>
            <a:schemeClr val="accent3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schemeClr val="accent2"/>
                </a:solidFill>
              </a:rPr>
              <a:t>IX LO im. bohaterów Monte Cassino </a:t>
            </a:r>
            <a:endParaRPr lang="en-GB" sz="1200" dirty="0">
              <a:solidFill>
                <a:schemeClr val="accent2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83F44C1-0FE0-4FAE-88E6-A01DEF96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3" y="3879850"/>
            <a:ext cx="5680075" cy="17002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Przegląd Małych Form Teatralnych „KOTŁOWNIA” </a:t>
            </a:r>
            <a:endParaRPr dirty="0"/>
          </a:p>
        </p:txBody>
      </p:sp>
      <p:pic>
        <p:nvPicPr>
          <p:cNvPr id="5" name="Mozdzer, Danielsson  Fresco - Smells Like Teen Spirit (Nirvana Cover).mp3">
            <a:hlinkClick r:id="" action="ppaction://media"/>
            <a:extLst>
              <a:ext uri="{FF2B5EF4-FFF2-40B4-BE49-F238E27FC236}">
                <a16:creationId xmlns:a16="http://schemas.microsoft.com/office/drawing/2014/main" id="{93072913-1749-4F11-87D9-95AF22E21873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2124075"/>
            <a:ext cx="769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obraz">
            <a:extLst>
              <a:ext uri="{FF2B5EF4-FFF2-40B4-BE49-F238E27FC236}">
                <a16:creationId xmlns:a16="http://schemas.microsoft.com/office/drawing/2014/main" id="{CC5B89C9-15D2-4B13-9EF9-D81246546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4583" y="266700"/>
            <a:ext cx="5967417" cy="5581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ozdzer, Danielsson Fresco - Smells Like Teen Spirit (Nirvana Cover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05DEDAC3-44FD-45F3-A814-2979BAD7D91C}"/>
              </a:ext>
            </a:extLst>
          </p:cNvPr>
          <p:cNvPicPr>
            <a:picLocks noChangeAspect="1" noChangeArrowheads="1"/>
          </p:cNvPicPr>
          <p:nvPr>
            <a:wavAudioFile r:embed="rId2" name="6F75F1DB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58626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Placeholder 15">
            <a:extLst>
              <a:ext uri="{FF2B5EF4-FFF2-40B4-BE49-F238E27FC236}">
                <a16:creationId xmlns:a16="http://schemas.microsoft.com/office/drawing/2014/main" id="{A619039E-D502-492A-A5AC-272BBDB466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6013" y="1577975"/>
            <a:ext cx="6669087" cy="32908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000"/>
              <a:t>	PMFT „Kotłownia" to przedsięwzięcie zainicjowane w </a:t>
            </a:r>
            <a:r>
              <a:rPr lang="pl-PL" altLang="pl-PL" sz="2000" b="1"/>
              <a:t>IX Liceum Ogólnokształcącym</a:t>
            </a:r>
            <a:r>
              <a:rPr lang="pl-PL" altLang="pl-PL" sz="2000"/>
              <a:t> z Oddziałami Dwujęzycznymi im. Bohaterów Monte Cassino w Szczecinie w roku szkolnym 2008/2009 przez uczniów klasy o profilu humanistycznym. Ideę zaszczepiła uczniom pani </a:t>
            </a:r>
            <a:r>
              <a:rPr lang="pl-PL" altLang="pl-PL" sz="2000" b="1"/>
              <a:t>Tatiana Malinowska-Tyszkiewicz</a:t>
            </a:r>
            <a:r>
              <a:rPr lang="pl-PL" altLang="pl-PL" sz="2000"/>
              <a:t>, prowadząca wówczas w szkole zajęcia teatralne. Od początku organizacją PMFT kierowała nauczycielka języka polskiego </a:t>
            </a:r>
            <a:r>
              <a:rPr lang="pl-PL" altLang="pl-PL" sz="2000" b="1"/>
              <a:t>Anna Parchimowicz </a:t>
            </a:r>
            <a:r>
              <a:rPr lang="pl-PL" altLang="pl-PL" sz="2000"/>
              <a:t>(z dużym zaangażowaniem uczniów i niektórych nauczycieli). Obecnie „Kotłownię” współorganizuje polonistka- pani Bogumiła Stankiewicz. Angażują się też inni poloniści.</a:t>
            </a:r>
            <a:endParaRPr lang="en-GB" altLang="pl-PL" sz="2000"/>
          </a:p>
        </p:txBody>
      </p:sp>
      <p:pic>
        <p:nvPicPr>
          <p:cNvPr id="9" name="Symbol zastępczy obrazu 8" descr="foto G10.jpg">
            <a:extLst>
              <a:ext uri="{FF2B5EF4-FFF2-40B4-BE49-F238E27FC236}">
                <a16:creationId xmlns:a16="http://schemas.microsoft.com/office/drawing/2014/main" id="{87603C33-68B4-4A83-9454-7F14618A68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477" r="25477"/>
          <a:stretch>
            <a:fillRect/>
          </a:stretch>
        </p:blipFill>
        <p:spPr>
          <a:xfrm>
            <a:off x="0" y="0"/>
            <a:ext cx="4546600" cy="6178550"/>
          </a:xfrm>
        </p:spPr>
      </p:pic>
      <p:sp>
        <p:nvSpPr>
          <p:cNvPr id="28676" name="pole tekstowe 9">
            <a:extLst>
              <a:ext uri="{FF2B5EF4-FFF2-40B4-BE49-F238E27FC236}">
                <a16:creationId xmlns:a16="http://schemas.microsoft.com/office/drawing/2014/main" id="{183EFDC9-F7DE-4866-A28A-2BF793784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7763"/>
            <a:ext cx="2587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/>
              <a:t>Gimnazjum nr 10 w Szczecinie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15">
            <a:extLst>
              <a:ext uri="{FF2B5EF4-FFF2-40B4-BE49-F238E27FC236}">
                <a16:creationId xmlns:a16="http://schemas.microsoft.com/office/drawing/2014/main" id="{206605CA-DC16-43BA-B3B7-4BA9F7E56F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0800" y="1706563"/>
            <a:ext cx="6280150" cy="32924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/>
              <a:t>	</a:t>
            </a:r>
            <a:r>
              <a:rPr lang="pl-PL" altLang="pl-PL" sz="2000"/>
              <a:t>Przegląd odbywa się na przełomie maja i czerwca od 2009 roku, ale grupa organizacyjna powstaje i działa już od lutego. Zrzesza ludzi o różnych zainteresowaniach z wielu różnych klas. Pracujemy pod czujnym okiem pani Anny Parchimowicz oraz Bogumiły Stankiewicz. Niestety w tym roku z powodu pandemii „Kotłownia" nie odbędzie się planowo.  Mamy nadzieję, że  XII PMFT „Kotłownia” będzie mógł odbyć się w innym, późniejszym terminie tego roku kalendarzowego.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pl-PL"/>
          </a:p>
        </p:txBody>
      </p:sp>
      <p:pic>
        <p:nvPicPr>
          <p:cNvPr id="10" name="Symbol zastępczy obrazu 9" descr="Emigatis.jpg">
            <a:extLst>
              <a:ext uri="{FF2B5EF4-FFF2-40B4-BE49-F238E27FC236}">
                <a16:creationId xmlns:a16="http://schemas.microsoft.com/office/drawing/2014/main" id="{38E1987B-25E0-4500-B582-2D1C62E9AA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477" r="25477"/>
          <a:stretch>
            <a:fillRect/>
          </a:stretch>
        </p:blipFill>
        <p:spPr>
          <a:xfrm>
            <a:off x="0" y="0"/>
            <a:ext cx="4546600" cy="6178550"/>
          </a:xfrm>
        </p:spPr>
      </p:pic>
      <p:sp>
        <p:nvSpPr>
          <p:cNvPr id="30724" name="pole tekstowe 10">
            <a:extLst>
              <a:ext uri="{FF2B5EF4-FFF2-40B4-BE49-F238E27FC236}">
                <a16:creationId xmlns:a16="http://schemas.microsoft.com/office/drawing/2014/main" id="{34270558-57D1-42EE-9340-020EE7CCA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4900"/>
            <a:ext cx="280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/>
              <a:t>Przedstawienie „Emigatis”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6">
            <a:extLst>
              <a:ext uri="{FF2B5EF4-FFF2-40B4-BE49-F238E27FC236}">
                <a16:creationId xmlns:a16="http://schemas.microsoft.com/office/drawing/2014/main" id="{45FDF6C0-B65B-4DE0-8AAF-70E8571F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200025"/>
            <a:ext cx="5145087" cy="1479550"/>
          </a:xfrm>
        </p:spPr>
        <p:txBody>
          <a:bodyPr/>
          <a:lstStyle/>
          <a:p>
            <a:pPr eaLnBrk="1" hangingPunct="1"/>
            <a:r>
              <a:rPr lang="pl-PL" altLang="pl-PL" sz="3200"/>
              <a:t>Dlaczego „KOTŁOWNIA” łączy ludzi? </a:t>
            </a:r>
            <a:endParaRPr altLang="pl-PL" sz="3200"/>
          </a:p>
        </p:txBody>
      </p:sp>
      <p:sp>
        <p:nvSpPr>
          <p:cNvPr id="32771" name="Text Placeholder 11">
            <a:extLst>
              <a:ext uri="{FF2B5EF4-FFF2-40B4-BE49-F238E27FC236}">
                <a16:creationId xmlns:a16="http://schemas.microsoft.com/office/drawing/2014/main" id="{EF497C6C-0B2D-4CE9-86CB-7176358CE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2738" y="2743200"/>
            <a:ext cx="5451475" cy="2878138"/>
          </a:xfrm>
        </p:spPr>
        <p:txBody>
          <a:bodyPr/>
          <a:lstStyle/>
          <a:p>
            <a:pPr eaLnBrk="1" hangingPunct="1"/>
            <a:r>
              <a:rPr lang="pl-PL" altLang="pl-PL" sz="1800"/>
              <a:t>„Kotłownia" to niepowtarzalna okazja do zaprezentowania swoich umiejętności scenicznych i pasji teatralnych. To możliwość spotkania z innymi ludźmi, którzy kochają teatr. </a:t>
            </a:r>
          </a:p>
          <a:p>
            <a:pPr eaLnBrk="1" hangingPunct="1"/>
            <a:endParaRPr lang="pl-PL" altLang="pl-PL" sz="1800"/>
          </a:p>
          <a:p>
            <a:pPr eaLnBrk="1" hangingPunct="1"/>
            <a:r>
              <a:rPr lang="pl-PL" altLang="pl-PL" sz="1800"/>
              <a:t>Uczniowie zabiegają o możliwość udziału w organizacji „Kotłowni", bo mają okazję spotkania z młodzieżą z innych placówek, mogą w szkolnej przestrzeni zetknąć się ze sztuką wprawdzie amatorską, ale przemawiającą głosem rówieśników.</a:t>
            </a:r>
          </a:p>
          <a:p>
            <a:pPr eaLnBrk="1" hangingPunct="1"/>
            <a:endParaRPr lang="en-GB" altLang="pl-PL"/>
          </a:p>
        </p:txBody>
      </p:sp>
      <p:pic>
        <p:nvPicPr>
          <p:cNvPr id="13" name="Symbol zastępczy obrazu 12" descr="foto ogłoszenie wyników.jpg">
            <a:extLst>
              <a:ext uri="{FF2B5EF4-FFF2-40B4-BE49-F238E27FC236}">
                <a16:creationId xmlns:a16="http://schemas.microsoft.com/office/drawing/2014/main" id="{3D5C0331-974D-474E-B97F-2004B859B9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0605" r="10605"/>
          <a:stretch>
            <a:fillRect/>
          </a:stretch>
        </p:blipFill>
        <p:spPr>
          <a:xfrm>
            <a:off x="5576888" y="1250950"/>
            <a:ext cx="6615112" cy="5595938"/>
          </a:xfrm>
        </p:spPr>
      </p:pic>
      <p:sp>
        <p:nvSpPr>
          <p:cNvPr id="32773" name="pole tekstowe 13">
            <a:extLst>
              <a:ext uri="{FF2B5EF4-FFF2-40B4-BE49-F238E27FC236}">
                <a16:creationId xmlns:a16="http://schemas.microsoft.com/office/drawing/2014/main" id="{5BD35C9B-142B-48D6-8433-09B6D6A2B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754063"/>
            <a:ext cx="27257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/>
              <a:t>Ogłoszenie wyników XI edycji „Kotłowni”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2">
            <a:extLst>
              <a:ext uri="{FF2B5EF4-FFF2-40B4-BE49-F238E27FC236}">
                <a16:creationId xmlns:a16="http://schemas.microsoft.com/office/drawing/2014/main" id="{50B70622-6AD7-4515-9C51-D4FA1663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238125"/>
            <a:ext cx="5910262" cy="1481138"/>
          </a:xfrm>
        </p:spPr>
        <p:txBody>
          <a:bodyPr/>
          <a:lstStyle/>
          <a:p>
            <a:pPr eaLnBrk="1" hangingPunct="1"/>
            <a:r>
              <a:rPr lang="pl-PL" altLang="pl-PL" sz="2800"/>
              <a:t>Jak „KOTŁOWNIA” wpływa na działalność uczniów? </a:t>
            </a:r>
          </a:p>
        </p:txBody>
      </p:sp>
      <p:sp>
        <p:nvSpPr>
          <p:cNvPr id="34819" name="Symbol zastępczy tekstu 4">
            <a:extLst>
              <a:ext uri="{FF2B5EF4-FFF2-40B4-BE49-F238E27FC236}">
                <a16:creationId xmlns:a16="http://schemas.microsoft.com/office/drawing/2014/main" id="{A6E90459-A3C5-41A6-B845-A9F2CD3E73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0975" y="2116138"/>
            <a:ext cx="6257925" cy="408463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/>
              <a:t>	</a:t>
            </a:r>
            <a:r>
              <a:rPr lang="pl-PL" altLang="pl-PL" sz="1800"/>
              <a:t>Najistotniejszym celem „Kotłowni” jest zachęcenie młodych ludzi do podejmowania działań scenicznych, które uczą pracy zespołowej.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1800"/>
              <a:t>	Przygotowywanie przedstawienia teatralnego przez zespoły klasowe albo koła teatralne dają szansę uczniom-  o różnych zainteresowaniach i różnych umiejętnościach- na osiągnięcie sukcesu, ponieważ teatr to sztuka wielotworzywowa.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1800"/>
              <a:t>	Młodzież odpowiedzialna za sprawy organizacyjne nawiązuje kontakt z grupami z innych placówek, prowadzi akcję informacyjną, przygotowuje przestrzeń teatralną, obsługuje bufet i garderoby dla występujących grup, utrzymuje kontakt z mediami oraz sponsorami, prowadzi serwis fotograficzny. Wszystko to wymaga bardzo dorosłej odpowiedzialności.</a:t>
            </a:r>
          </a:p>
          <a:p>
            <a:pPr eaLnBrk="1" hangingPunct="1"/>
            <a:endParaRPr lang="pl-PL" altLang="pl-PL"/>
          </a:p>
        </p:txBody>
      </p:sp>
      <p:pic>
        <p:nvPicPr>
          <p:cNvPr id="8" name="Symbol zastępczy obrazu 7" descr="foto VI LO.jpg">
            <a:extLst>
              <a:ext uri="{FF2B5EF4-FFF2-40B4-BE49-F238E27FC236}">
                <a16:creationId xmlns:a16="http://schemas.microsoft.com/office/drawing/2014/main" id="{25C09056-3A87-4698-9861-7C56E9F0CD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75" r="16675"/>
          <a:stretch>
            <a:fillRect/>
          </a:stretch>
        </p:blipFill>
        <p:spPr/>
      </p:pic>
      <p:sp>
        <p:nvSpPr>
          <p:cNvPr id="34821" name="pole tekstowe 8">
            <a:extLst>
              <a:ext uri="{FF2B5EF4-FFF2-40B4-BE49-F238E27FC236}">
                <a16:creationId xmlns:a16="http://schemas.microsoft.com/office/drawing/2014/main" id="{295AB9EF-BBB0-4685-8445-7AD8C84B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9325" y="5495925"/>
            <a:ext cx="203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/>
              <a:t>VI LO w Szczecinie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6">
            <a:extLst>
              <a:ext uri="{FF2B5EF4-FFF2-40B4-BE49-F238E27FC236}">
                <a16:creationId xmlns:a16="http://schemas.microsoft.com/office/drawing/2014/main" id="{618212B3-D6ED-4DC5-8D2E-17DAD6EB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504825"/>
            <a:ext cx="5910262" cy="1479550"/>
          </a:xfrm>
        </p:spPr>
        <p:txBody>
          <a:bodyPr/>
          <a:lstStyle/>
          <a:p>
            <a:pPr eaLnBrk="1" hangingPunct="1"/>
            <a:r>
              <a:rPr lang="pl-PL" altLang="pl-PL" sz="4000"/>
              <a:t>Warsztaty sceniczne </a:t>
            </a:r>
            <a:endParaRPr altLang="pl-PL" sz="4000"/>
          </a:p>
        </p:txBody>
      </p:sp>
      <p:sp>
        <p:nvSpPr>
          <p:cNvPr id="35843" name="Text Placeholder 19">
            <a:extLst>
              <a:ext uri="{FF2B5EF4-FFF2-40B4-BE49-F238E27FC236}">
                <a16:creationId xmlns:a16="http://schemas.microsoft.com/office/drawing/2014/main" id="{AD44D9E4-D9E9-4642-AE82-24C66A4993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6275" y="2525713"/>
            <a:ext cx="5702300" cy="365283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/>
              <a:t>	</a:t>
            </a:r>
            <a:r>
              <a:rPr lang="pl-PL" altLang="pl-PL" sz="2400"/>
              <a:t>Od 2019 „Kotłownia” to nie tylko przegląd małych form teatralnych. Towarzyszą jej warsztaty sceniczne z aktorami Teatru Współczesnego. Pan Michał Lewandowski i Pani Anna Januszewska w XI edycji „Kotłowni” prowadzili zajęcia dla uczestników. </a:t>
            </a:r>
            <a:endParaRPr lang="en-GB" altLang="pl-PL" sz="2400"/>
          </a:p>
        </p:txBody>
      </p:sp>
      <p:pic>
        <p:nvPicPr>
          <p:cNvPr id="10" name="Symbol zastępczy obrazu 9" descr="warsztaty ML.jpg">
            <a:extLst>
              <a:ext uri="{FF2B5EF4-FFF2-40B4-BE49-F238E27FC236}">
                <a16:creationId xmlns:a16="http://schemas.microsoft.com/office/drawing/2014/main" id="{9F526952-3577-44D0-8D39-FA3F3ACC4C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75" r="16675"/>
          <a:stretch>
            <a:fillRect/>
          </a:stretch>
        </p:blipFill>
        <p:spPr/>
      </p:pic>
      <p:sp>
        <p:nvSpPr>
          <p:cNvPr id="35845" name="pole tekstowe 10">
            <a:extLst>
              <a:ext uri="{FF2B5EF4-FFF2-40B4-BE49-F238E27FC236}">
                <a16:creationId xmlns:a16="http://schemas.microsoft.com/office/drawing/2014/main" id="{B64CF2EA-61B4-4B6C-8CE3-294AE9A3F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0550" y="5686425"/>
            <a:ext cx="3257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/>
              <a:t>Warsztaty prowadzone przez pana Michała Lewandowskiego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6">
            <a:extLst>
              <a:ext uri="{FF2B5EF4-FFF2-40B4-BE49-F238E27FC236}">
                <a16:creationId xmlns:a16="http://schemas.microsoft.com/office/drawing/2014/main" id="{A486872D-4ED4-4565-80E6-0D11DE4F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504825"/>
            <a:ext cx="5145087" cy="1479550"/>
          </a:xfrm>
        </p:spPr>
        <p:txBody>
          <a:bodyPr/>
          <a:lstStyle/>
          <a:p>
            <a:pPr eaLnBrk="1" hangingPunct="1"/>
            <a:r>
              <a:rPr lang="pl-PL" altLang="pl-PL" sz="3600"/>
              <a:t>Czym dla uczniów jest „KOTŁOWNIA”? </a:t>
            </a:r>
            <a:endParaRPr altLang="pl-PL" sz="36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F02776-550F-4B37-832C-E15BB3584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763" y="2489200"/>
            <a:ext cx="4527550" cy="33797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2000"/>
              <a:t>„Kotłownia” jest </a:t>
            </a:r>
            <a:r>
              <a:rPr lang="pl-PL" sz="2000" dirty="0"/>
              <a:t>częścią IX LO. Co roku w jej organizacji uczestniczy wielu uczniów, nie tylko z klas humanistycznych. Na kilka dni pozwala nam stać się centrum teatralnego świata, w którym my, młodzi ludzie, możemy zaprezentować swoje zdolności. Stajemy się wielką teatralną rodziną, która zaprasza w gości wszystkich chętnych, grupy teatralne z innych szkół czy placówek.</a:t>
            </a:r>
            <a:endParaRPr lang="en-GB" sz="2000" dirty="0"/>
          </a:p>
        </p:txBody>
      </p:sp>
      <p:pic>
        <p:nvPicPr>
          <p:cNvPr id="8" name="Symbol zastępczy obrazu 7" descr="foto II LO.jpg">
            <a:extLst>
              <a:ext uri="{FF2B5EF4-FFF2-40B4-BE49-F238E27FC236}">
                <a16:creationId xmlns:a16="http://schemas.microsoft.com/office/drawing/2014/main" id="{51DCBB6A-4743-4C59-90F5-9323F7B1B9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0605" r="10605"/>
          <a:stretch>
            <a:fillRect/>
          </a:stretch>
        </p:blipFill>
        <p:spPr>
          <a:xfrm>
            <a:off x="5576888" y="1250950"/>
            <a:ext cx="6615112" cy="5595938"/>
          </a:xfrm>
        </p:spPr>
      </p:pic>
      <p:sp>
        <p:nvSpPr>
          <p:cNvPr id="37893" name="pole tekstowe 8">
            <a:extLst>
              <a:ext uri="{FF2B5EF4-FFF2-40B4-BE49-F238E27FC236}">
                <a16:creationId xmlns:a16="http://schemas.microsoft.com/office/drawing/2014/main" id="{02DB1E11-ADF7-4D1E-8B8B-7322C826C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9575" y="1266825"/>
            <a:ext cx="20351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/>
              <a:t>II LO w Szczecinie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6">
            <a:extLst>
              <a:ext uri="{FF2B5EF4-FFF2-40B4-BE49-F238E27FC236}">
                <a16:creationId xmlns:a16="http://schemas.microsoft.com/office/drawing/2014/main" id="{CD58C529-33CB-46F5-AC19-1BB94D3B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504825"/>
            <a:ext cx="5910262" cy="1479550"/>
          </a:xfrm>
        </p:spPr>
        <p:txBody>
          <a:bodyPr/>
          <a:lstStyle/>
          <a:p>
            <a:pPr eaLnBrk="1" hangingPunct="1"/>
            <a:r>
              <a:rPr lang="pl-PL" altLang="pl-PL" sz="3200"/>
              <a:t>Dlaczego teatr w szkole jest tak istotny? </a:t>
            </a:r>
            <a:endParaRPr altLang="pl-PL" sz="3200"/>
          </a:p>
        </p:txBody>
      </p:sp>
      <p:sp>
        <p:nvSpPr>
          <p:cNvPr id="39939" name="Text Placeholder 19">
            <a:extLst>
              <a:ext uri="{FF2B5EF4-FFF2-40B4-BE49-F238E27FC236}">
                <a16:creationId xmlns:a16="http://schemas.microsoft.com/office/drawing/2014/main" id="{BDF7DC6B-46ED-4187-A2D1-A09C17545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7375" y="2525713"/>
            <a:ext cx="5791200" cy="365283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/>
              <a:t>	</a:t>
            </a:r>
            <a:r>
              <a:rPr lang="pl-PL" altLang="pl-PL" sz="2400"/>
              <a:t>Aktywność teatralna szkoły bardzo potrzebuje profesjonalnego wsparcia, w tym możliwości sfinansowania zajęć z udziałem zawodowych aktorów lub reżyserów. Teatr nie jest tylko rozrywką czy zabawą, ale uczy wielu umiejętności niezbędnych w życiu społecznym i robi to w sposób bardzo twórczy oraz inspirujący.</a:t>
            </a:r>
          </a:p>
          <a:p>
            <a:pPr eaLnBrk="1" hangingPunct="1"/>
            <a:endParaRPr lang="en-GB" altLang="pl-PL"/>
          </a:p>
        </p:txBody>
      </p:sp>
      <p:pic>
        <p:nvPicPr>
          <p:cNvPr id="9" name="Symbol zastępczy obrazu 8" descr="foto AJ.jpg">
            <a:extLst>
              <a:ext uri="{FF2B5EF4-FFF2-40B4-BE49-F238E27FC236}">
                <a16:creationId xmlns:a16="http://schemas.microsoft.com/office/drawing/2014/main" id="{638CC608-AE2D-4735-B96C-F119D41D72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75" r="16675"/>
          <a:stretch>
            <a:fillRect/>
          </a:stretch>
        </p:blipFill>
        <p:spPr/>
      </p:pic>
      <p:sp>
        <p:nvSpPr>
          <p:cNvPr id="39941" name="pole tekstowe 9">
            <a:extLst>
              <a:ext uri="{FF2B5EF4-FFF2-40B4-BE49-F238E27FC236}">
                <a16:creationId xmlns:a16="http://schemas.microsoft.com/office/drawing/2014/main" id="{9F66BC54-AD75-4547-9553-F4C0838E4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3325" y="5322888"/>
            <a:ext cx="2208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/>
              <a:t>Pani Anna Januszewska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obrazu 13" descr="fototapety-czerwone-tlo.jpg.jpg">
            <a:extLst>
              <a:ext uri="{FF2B5EF4-FFF2-40B4-BE49-F238E27FC236}">
                <a16:creationId xmlns:a16="http://schemas.microsoft.com/office/drawing/2014/main" id="{E5D26E3D-6854-405C-8692-507A42D387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41987" name="Title 1">
            <a:extLst>
              <a:ext uri="{FF2B5EF4-FFF2-40B4-BE49-F238E27FC236}">
                <a16:creationId xmlns:a16="http://schemas.microsoft.com/office/drawing/2014/main" id="{52CC1244-3807-48B3-A947-29588612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375" y="1123950"/>
            <a:ext cx="5943600" cy="2597150"/>
          </a:xfrm>
        </p:spPr>
        <p:txBody>
          <a:bodyPr/>
          <a:lstStyle/>
          <a:p>
            <a:pPr eaLnBrk="1" hangingPunct="1"/>
            <a:r>
              <a:rPr lang="pl-PL" altLang="pl-PL"/>
              <a:t>ZAPRASZAMY </a:t>
            </a:r>
            <a:endParaRPr altLang="pl-PL"/>
          </a:p>
        </p:txBody>
      </p:sp>
      <p:sp>
        <p:nvSpPr>
          <p:cNvPr id="41988" name="Text Placeholder 46">
            <a:extLst>
              <a:ext uri="{FF2B5EF4-FFF2-40B4-BE49-F238E27FC236}">
                <a16:creationId xmlns:a16="http://schemas.microsoft.com/office/drawing/2014/main" id="{3E2B0DBD-7398-46D7-8F66-7A3FC8E95C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6775" y="4422775"/>
            <a:ext cx="3695700" cy="276225"/>
          </a:xfrm>
        </p:spPr>
        <p:txBody>
          <a:bodyPr/>
          <a:lstStyle/>
          <a:p>
            <a:pPr eaLnBrk="1" hangingPunct="1"/>
            <a:r>
              <a:rPr lang="pl-PL" altLang="pl-PL"/>
              <a:t>Autor zdjęć: Antoni Gołąbek</a:t>
            </a:r>
            <a:endParaRPr lang="en-GB" altLang="pl-PL"/>
          </a:p>
        </p:txBody>
      </p:sp>
      <p:sp>
        <p:nvSpPr>
          <p:cNvPr id="41989" name="Text Placeholder 47">
            <a:extLst>
              <a:ext uri="{FF2B5EF4-FFF2-40B4-BE49-F238E27FC236}">
                <a16:creationId xmlns:a16="http://schemas.microsoft.com/office/drawing/2014/main" id="{6E64D1FF-250D-48A6-B5A3-4113FC628C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9788" y="4781550"/>
            <a:ext cx="3695700" cy="276225"/>
          </a:xfrm>
        </p:spPr>
        <p:txBody>
          <a:bodyPr/>
          <a:lstStyle/>
          <a:p>
            <a:pPr eaLnBrk="1" hangingPunct="1"/>
            <a:r>
              <a:rPr lang="pl-PL" altLang="pl-PL"/>
              <a:t>Opracowali:  Anna Parchimowicz, Olga Zajdlewicz, Agnieszka Biderman, Kornelia Chrostowska</a:t>
            </a:r>
          </a:p>
          <a:p>
            <a:pPr eaLnBrk="1" hangingPunct="1"/>
            <a:r>
              <a:rPr lang="pl-PL" altLang="pl-PL"/>
              <a:t>Muzyka:  Leszek Możdżer</a:t>
            </a:r>
            <a:r>
              <a:rPr lang="en-US" altLang="pl-PL" b="1"/>
              <a:t>, </a:t>
            </a:r>
            <a:r>
              <a:rPr lang="en-US" altLang="pl-PL"/>
              <a:t>Danielsson &amp; Fresco - Smells Like Teen Spirit </a:t>
            </a:r>
          </a:p>
          <a:p>
            <a:pPr eaLnBrk="1" hangingPunct="1"/>
            <a:endParaRPr lang="pl-PL" altLang="pl-PL"/>
          </a:p>
          <a:p>
            <a:pPr eaLnBrk="1" hangingPunct="1"/>
            <a:endParaRPr lang="en-GB" altLang="pl-PL"/>
          </a:p>
        </p:txBody>
      </p:sp>
      <p:cxnSp>
        <p:nvCxnSpPr>
          <p:cNvPr id="24" name="Straight Connector 23" descr="divider line">
            <a:extLst>
              <a:ext uri="{FF2B5EF4-FFF2-40B4-BE49-F238E27FC236}">
                <a16:creationId xmlns:a16="http://schemas.microsoft.com/office/drawing/2014/main" id="{9B962C0A-5545-40BD-944D-798FE623C0A1}"/>
              </a:ext>
            </a:extLst>
          </p:cNvPr>
          <p:cNvCxnSpPr/>
          <p:nvPr/>
        </p:nvCxnSpPr>
        <p:spPr>
          <a:xfrm>
            <a:off x="4516438" y="4422775"/>
            <a:ext cx="0" cy="158591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estandardowy 9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FFFFFF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9556_TF11580736.potx" id="{F64CD0F2-401F-4D2E-86F9-A68E604F9601}" vid="{7ACBE5F3-BB8F-4703-B5A5-4EB1520288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849F375A6C214DBD3432E1E8530B95" ma:contentTypeVersion="12" ma:contentTypeDescription="Utwórz nowy dokument." ma:contentTypeScope="" ma:versionID="006182abfbae49401bc7f1f83ab64039">
  <xsd:schema xmlns:xsd="http://www.w3.org/2001/XMLSchema" xmlns:xs="http://www.w3.org/2001/XMLSchema" xmlns:p="http://schemas.microsoft.com/office/2006/metadata/properties" xmlns:ns2="39e4a934-1cfa-4363-ae09-389f21424794" xmlns:ns3="4c6f6f43-e133-4dc5-a17d-b57184078072" targetNamespace="http://schemas.microsoft.com/office/2006/metadata/properties" ma:root="true" ma:fieldsID="8359f7a78e8b2bab529e6928b90f35c6" ns2:_="" ns3:_="">
    <xsd:import namespace="39e4a934-1cfa-4363-ae09-389f21424794"/>
    <xsd:import namespace="4c6f6f43-e133-4dc5-a17d-b571840780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e4a934-1cfa-4363-ae09-389f214247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6f6f43-e133-4dc5-a17d-b5718407807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9e4a934-1cfa-4363-ae09-389f21424794" xsi:nil="true"/>
  </documentManagement>
</p:properties>
</file>

<file path=customXml/itemProps1.xml><?xml version="1.0" encoding="utf-8"?>
<ds:datastoreItem xmlns:ds="http://schemas.openxmlformats.org/officeDocument/2006/customXml" ds:itemID="{6AD6376C-7235-4CF4-8C3A-8B7FB6BACF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7D4DB5-15EE-4C45-8357-C86525AA3DF1}"/>
</file>

<file path=customXml/itemProps3.xml><?xml version="1.0" encoding="utf-8"?>
<ds:datastoreItem xmlns:ds="http://schemas.openxmlformats.org/officeDocument/2006/customXml" ds:itemID="{25D4D784-C528-49E2-92F4-B7D037B3E78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249</Words>
  <Application>Microsoft Office PowerPoint</Application>
  <PresentationFormat>Panoramiczny</PresentationFormat>
  <Paragraphs>38</Paragraphs>
  <Slides>9</Slides>
  <Notes>8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Office Theme</vt:lpstr>
      <vt:lpstr>Przegląd Małych Form Teatralnych „KOTŁOWNIA” </vt:lpstr>
      <vt:lpstr>Prezentacja programu PowerPoint</vt:lpstr>
      <vt:lpstr>Prezentacja programu PowerPoint</vt:lpstr>
      <vt:lpstr>Dlaczego „KOTŁOWNIA” łączy ludzi? </vt:lpstr>
      <vt:lpstr>Jak „KOTŁOWNIA” wpływa na działalność uczniów? </vt:lpstr>
      <vt:lpstr>Warsztaty sceniczne </vt:lpstr>
      <vt:lpstr>Czym dla uczniów jest „KOTŁOWNIA”? </vt:lpstr>
      <vt:lpstr>Dlaczego teatr w szkole jest tak istotny? </vt:lpstr>
      <vt:lpstr>ZAPRASZAMY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Przegląd Małych Form Teatralnych „KOTŁOWNIA” </dc:title>
  <dc:creator/>
  <cp:lastModifiedBy/>
  <cp:revision>2</cp:revision>
  <dcterms:created xsi:type="dcterms:W3CDTF">2019-04-05T06:36:17Z</dcterms:created>
  <dcterms:modified xsi:type="dcterms:W3CDTF">2020-05-04T14:15:00Z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0x010100EC849F375A6C214DBD3432E1E8530B95</vt:lpwstr>
  </property>
  <property fmtid="{D5CDD505-2E9C-101B-9397-08002B2CF9AE}" pid="3" name="MediaServiceKeyPoints">
    <vt:lpwstr/>
  </property>
</Properties>
</file>